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6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7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417" r:id="rId4"/>
    <p:sldMasterId id="2147484578" r:id="rId5"/>
    <p:sldMasterId id="2147484595" r:id="rId6"/>
    <p:sldMasterId id="2147484612" r:id="rId7"/>
    <p:sldMasterId id="2147484629" r:id="rId8"/>
    <p:sldMasterId id="2147484646" r:id="rId9"/>
    <p:sldMasterId id="2147484663" r:id="rId10"/>
    <p:sldMasterId id="2147484680" r:id="rId11"/>
  </p:sldMasterIdLst>
  <p:notesMasterIdLst>
    <p:notesMasterId r:id="rId19"/>
  </p:notesMasterIdLst>
  <p:handoutMasterIdLst>
    <p:handoutMasterId r:id="rId20"/>
  </p:handoutMasterIdLst>
  <p:sldIdLst>
    <p:sldId id="266" r:id="rId12"/>
    <p:sldId id="446" r:id="rId13"/>
    <p:sldId id="447" r:id="rId14"/>
    <p:sldId id="469" r:id="rId15"/>
    <p:sldId id="468" r:id="rId16"/>
    <p:sldId id="268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C3ED7BA9-A00E-4D92-BFE2-AC102CF843D9}">
          <p14:sldIdLst>
            <p14:sldId id="266"/>
            <p14:sldId id="446"/>
            <p14:sldId id="447"/>
            <p14:sldId id="469"/>
            <p14:sldId id="468"/>
          </p14:sldIdLst>
        </p14:section>
        <p14:section name="Namnlöst avsnitt" id="{780EC4CA-4571-4CD8-AAEF-46257C026687}">
          <p14:sldIdLst>
            <p14:sldId id="268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564"/>
    <a:srgbClr val="0077BC"/>
    <a:srgbClr val="D53878"/>
    <a:srgbClr val="008391"/>
    <a:srgbClr val="FBF2B4"/>
    <a:srgbClr val="F0CD50"/>
    <a:srgbClr val="4675B7"/>
    <a:srgbClr val="DBD1E6"/>
    <a:srgbClr val="D2D8DB"/>
    <a:srgbClr val="CBE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F2DEF9-3EBC-4647-A84B-49F9BD3CAF75}" v="2" dt="2024-04-18T07:36:53.6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88" autoAdjust="0"/>
    <p:restoredTop sz="90586" autoAdjust="0"/>
  </p:normalViewPr>
  <p:slideViewPr>
    <p:cSldViewPr snapToGrid="0">
      <p:cViewPr varScale="1">
        <p:scale>
          <a:sx n="146" d="100"/>
          <a:sy n="146" d="100"/>
        </p:scale>
        <p:origin x="4752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73" y="4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6693D-45F9-4551-B172-6F0E8889C072}" type="datetime1">
              <a:rPr lang="sv-SE" smtClean="0"/>
              <a:t>2024-04-18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27DC2-ECB9-4CC5-9289-199C6A22173F}" type="datetime1">
              <a:rPr lang="sv-SE" smtClean="0"/>
              <a:t>2024-04-18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5227DC2-ECB9-4CC5-9289-199C6A22173F}" type="datetime1">
              <a:rPr lang="sv-SE" smtClean="0"/>
              <a:t>2024-04-18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2568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8970E8-606E-544E-9196-A0321FFF4315}" type="slidenum"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7621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Dela in </a:t>
            </a:r>
            <a:r>
              <a:rPr lang="en-US" dirty="0" err="1">
                <a:cs typeface="Calibri"/>
              </a:rPr>
              <a:t>arbetsgruppen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mindre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grupper</a:t>
            </a:r>
            <a:r>
              <a:rPr lang="en-US" dirty="0">
                <a:cs typeface="Calibri"/>
              </a:rPr>
              <a:t>, 3-5 </a:t>
            </a:r>
            <a:r>
              <a:rPr lang="en-US" dirty="0" err="1">
                <a:cs typeface="Calibri"/>
              </a:rPr>
              <a:t>personer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varje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grupp</a:t>
            </a:r>
            <a:r>
              <a:rPr lang="en-US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Låt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skriva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på</a:t>
            </a:r>
            <a:r>
              <a:rPr lang="en-US" dirty="0">
                <a:cs typeface="Calibri"/>
              </a:rPr>
              <a:t> post-it </a:t>
            </a:r>
            <a:r>
              <a:rPr lang="en-US" dirty="0" err="1">
                <a:cs typeface="Calibri"/>
              </a:rPr>
              <a:t>lappar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eller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digitalt</a:t>
            </a:r>
            <a:r>
              <a:rPr lang="en-US" dirty="0">
                <a:cs typeface="Calibri"/>
              </a:rPr>
              <a:t>(</a:t>
            </a:r>
            <a:r>
              <a:rPr lang="en-US" dirty="0" err="1">
                <a:cs typeface="Calibri"/>
              </a:rPr>
              <a:t>vad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som</a:t>
            </a:r>
            <a:r>
              <a:rPr lang="en-US" dirty="0">
                <a:cs typeface="Calibri"/>
              </a:rPr>
              <a:t> passer er </a:t>
            </a:r>
            <a:r>
              <a:rPr lang="en-US" dirty="0" err="1">
                <a:cs typeface="Calibri"/>
              </a:rPr>
              <a:t>bäst</a:t>
            </a:r>
            <a:r>
              <a:rPr lang="en-US" dirty="0">
                <a:cs typeface="Calibri"/>
              </a:rPr>
              <a:t>). Antigen </a:t>
            </a:r>
            <a:r>
              <a:rPr lang="en-US" dirty="0" err="1">
                <a:cs typeface="Calibri"/>
              </a:rPr>
              <a:t>redovisar</a:t>
            </a:r>
            <a:r>
              <a:rPr lang="en-US" dirty="0">
                <a:cs typeface="Calibri"/>
              </a:rPr>
              <a:t> sedan </a:t>
            </a:r>
            <a:r>
              <a:rPr lang="en-US" dirty="0" err="1">
                <a:cs typeface="Calibri"/>
              </a:rPr>
              <a:t>varje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grupp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vad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tagit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upp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eller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så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väljer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att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samla</a:t>
            </a:r>
            <a:r>
              <a:rPr lang="en-US" dirty="0">
                <a:cs typeface="Calibri"/>
              </a:rPr>
              <a:t> in det </a:t>
            </a:r>
            <a:r>
              <a:rPr lang="en-US" dirty="0" err="1">
                <a:cs typeface="Calibri"/>
              </a:rPr>
              <a:t>grupperna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har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skrivit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och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sammanställer</a:t>
            </a:r>
            <a:r>
              <a:rPr lang="en-US" dirty="0">
                <a:cs typeface="Calibri"/>
              </a:rPr>
              <a:t> det till </a:t>
            </a:r>
            <a:r>
              <a:rPr lang="en-US" dirty="0" err="1">
                <a:cs typeface="Calibri"/>
              </a:rPr>
              <a:t>nästa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tillfälle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och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pratar</a:t>
            </a:r>
            <a:r>
              <a:rPr lang="en-US" dirty="0">
                <a:cs typeface="Calibri"/>
              </a:rPr>
              <a:t> om </a:t>
            </a:r>
            <a:r>
              <a:rPr lang="en-US" dirty="0" err="1">
                <a:cs typeface="Calibri"/>
              </a:rPr>
              <a:t>vad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som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framkommit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då</a:t>
            </a:r>
            <a:r>
              <a:rPr lang="en-US" dirty="0">
                <a:cs typeface="Calibri"/>
              </a:rPr>
              <a:t>.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Tänk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gärna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även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utifrån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diskrimineringsgrunderna</a:t>
            </a:r>
            <a:r>
              <a:rPr lang="en-US" dirty="0">
                <a:cs typeface="Calibri"/>
              </a:rPr>
              <a:t> och se </a:t>
            </a:r>
            <a:r>
              <a:rPr lang="en-US" dirty="0" err="1">
                <a:cs typeface="Calibri"/>
              </a:rPr>
              <a:t>gärna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filmen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på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några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minuter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som</a:t>
            </a:r>
            <a:r>
              <a:rPr lang="en-US" dirty="0">
                <a:cs typeface="Calibri"/>
              </a:rPr>
              <a:t> vi </a:t>
            </a:r>
            <a:r>
              <a:rPr lang="en-US" dirty="0" err="1">
                <a:cs typeface="Calibri"/>
              </a:rPr>
              <a:t>länkat</a:t>
            </a:r>
            <a:r>
              <a:rPr lang="en-US" dirty="0">
                <a:cs typeface="Calibri"/>
              </a:rPr>
              <a:t> till 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2024-04-18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6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Här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är</a:t>
            </a:r>
            <a:r>
              <a:rPr lang="en-US" dirty="0">
                <a:cs typeface="Calibri"/>
              </a:rPr>
              <a:t> mycket kortfattad information </a:t>
            </a:r>
            <a:r>
              <a:rPr lang="en-US" dirty="0" err="1">
                <a:cs typeface="Calibri"/>
              </a:rPr>
              <a:t>vad</a:t>
            </a:r>
            <a:r>
              <a:rPr lang="en-US" dirty="0">
                <a:cs typeface="Calibri"/>
              </a:rPr>
              <a:t> man ska </a:t>
            </a:r>
            <a:r>
              <a:rPr lang="en-US" dirty="0" err="1">
                <a:cs typeface="Calibri"/>
              </a:rPr>
              <a:t>göra</a:t>
            </a:r>
            <a:r>
              <a:rPr lang="en-US" dirty="0">
                <a:cs typeface="Calibri"/>
              </a:rPr>
              <a:t> om </a:t>
            </a:r>
            <a:r>
              <a:rPr lang="en-US" dirty="0" err="1">
                <a:cs typeface="Calibri"/>
              </a:rPr>
              <a:t>någon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känner</a:t>
            </a:r>
            <a:r>
              <a:rPr lang="en-US" dirty="0">
                <a:cs typeface="Calibri"/>
              </a:rPr>
              <a:t> sig </a:t>
            </a:r>
            <a:r>
              <a:rPr lang="en-US" dirty="0" err="1">
                <a:cs typeface="Calibri"/>
              </a:rPr>
              <a:t>utsatt</a:t>
            </a:r>
            <a:r>
              <a:rPr lang="en-US" dirty="0">
                <a:cs typeface="Calibri"/>
              </a:rPr>
              <a:t> för </a:t>
            </a:r>
            <a:r>
              <a:rPr lang="en-US" dirty="0" err="1">
                <a:cs typeface="Calibri"/>
              </a:rPr>
              <a:t>Kränkande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särbehandling</a:t>
            </a:r>
            <a:r>
              <a:rPr lang="en-US" dirty="0">
                <a:cs typeface="Calibri"/>
              </a:rPr>
              <a:t>/</a:t>
            </a:r>
            <a:r>
              <a:rPr lang="en-US" dirty="0" err="1">
                <a:cs typeface="Calibri"/>
              </a:rPr>
              <a:t>trakasserier</a:t>
            </a:r>
            <a:r>
              <a:rPr lang="en-US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Länk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både</a:t>
            </a:r>
            <a:r>
              <a:rPr lang="en-US" dirty="0">
                <a:cs typeface="Calibri"/>
              </a:rPr>
              <a:t> till </a:t>
            </a:r>
            <a:r>
              <a:rPr lang="en-US" dirty="0" err="1">
                <a:cs typeface="Calibri"/>
              </a:rPr>
              <a:t>rutinen</a:t>
            </a:r>
            <a:r>
              <a:rPr lang="en-US" dirty="0">
                <a:cs typeface="Calibri"/>
              </a:rPr>
              <a:t> och </a:t>
            </a:r>
            <a:r>
              <a:rPr lang="en-US" dirty="0" err="1">
                <a:cs typeface="Calibri"/>
              </a:rPr>
              <a:t>APT:materialet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Kränkande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särbehandling</a:t>
            </a:r>
            <a:r>
              <a:rPr lang="en-US" dirty="0">
                <a:cs typeface="Calibri"/>
              </a:rPr>
              <a:t>/</a:t>
            </a:r>
            <a:r>
              <a:rPr lang="en-US" dirty="0" err="1">
                <a:cs typeface="Calibri"/>
              </a:rPr>
              <a:t>trakasserier</a:t>
            </a:r>
            <a:endParaRPr lang="en-US" dirty="0">
              <a:cs typeface="Calibri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5227DC2-ECB9-4CC5-9289-199C6A22173F}" type="datetime1">
              <a:rPr lang="sv-SE" smtClean="0"/>
              <a:t>2024-04-18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449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5227DC2-ECB9-4CC5-9289-199C6A22173F}" type="datetime1">
              <a:rPr lang="sv-SE" smtClean="0"/>
              <a:t>2024-04-18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9156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109" y="1738313"/>
            <a:ext cx="7541315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2110" y="3277761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110" y="3718797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8C6E5BFC-38C0-441E-A97B-DF81A5D791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68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6631" y="2404809"/>
            <a:ext cx="6850742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73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1588563"/>
            <a:ext cx="395856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2281031"/>
            <a:ext cx="395856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4000" y="1591385"/>
            <a:ext cx="396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4000" y="2281035"/>
            <a:ext cx="396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Platshållare för bildnummer 4">
            <a:extLst>
              <a:ext uri="{FF2B5EF4-FFF2-40B4-BE49-F238E27FC236}">
                <a16:creationId xmlns:a16="http://schemas.microsoft.com/office/drawing/2014/main" id="{B3B21783-7092-45F2-8751-292E83B8B3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1975831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4">
            <a:extLst>
              <a:ext uri="{FF2B5EF4-FFF2-40B4-BE49-F238E27FC236}">
                <a16:creationId xmlns:a16="http://schemas.microsoft.com/office/drawing/2014/main" id="{2D1E2299-C76D-4D99-AE61-ED1BC21C6D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8355844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20000" y="1736728"/>
            <a:ext cx="3564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600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E0E87282-38B2-4CF4-9E42-6D498C07AE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088736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31"/>
            <a:ext cx="3564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892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605DC33A-9361-4C62-AC15-08A29DC37D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1114994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22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3222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084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084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9" name="Platshållare för bildnummer 4">
            <a:extLst>
              <a:ext uri="{FF2B5EF4-FFF2-40B4-BE49-F238E27FC236}">
                <a16:creationId xmlns:a16="http://schemas.microsoft.com/office/drawing/2014/main" id="{0E3C0AE1-D948-4F0D-9DCD-723CEBDEB7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108671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47033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6631" y="2404809"/>
            <a:ext cx="6850742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98363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4">
            <a:extLst>
              <a:ext uri="{FF2B5EF4-FFF2-40B4-BE49-F238E27FC236}">
                <a16:creationId xmlns:a16="http://schemas.microsoft.com/office/drawing/2014/main" id="{B164061E-568F-47E5-B2FF-327745FD3A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301752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404287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0000" y="360000"/>
            <a:ext cx="8432285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9700" y="1973603"/>
            <a:ext cx="636273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6B5703A5-A514-4543-AB20-4E663BDCF4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82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4">
            <a:extLst>
              <a:ext uri="{FF2B5EF4-FFF2-40B4-BE49-F238E27FC236}">
                <a16:creationId xmlns:a16="http://schemas.microsoft.com/office/drawing/2014/main" id="{6BABBAB2-1E0D-41A0-A919-E4B08C7784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2772850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360000" y="341338"/>
            <a:ext cx="8424001" cy="552645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631" y="2404808"/>
            <a:ext cx="6850742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1C87CF48-C5A1-462D-9A72-8C066CE9B6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23388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50" y="2830623"/>
            <a:ext cx="6294600" cy="2370028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420650" y="2405064"/>
            <a:ext cx="345615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2D162526-4D93-44EC-A683-30BA6D1396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6954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A34BA43D-834B-4936-B79E-BBD45FEBF9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1862" y="2345323"/>
            <a:ext cx="1365622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90531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109" y="1738313"/>
            <a:ext cx="7541315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ysClr val="windowText" lastClr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2110" y="3277761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ysClr val="windowText" lastClr="000000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110" y="3718797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ysClr val="windowText" lastClr="000000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F4FF2D4B-165C-4357-9895-620D1EDCF2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51176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92000" y="1736725"/>
            <a:ext cx="75519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Platshållare för bildnummer 4">
            <a:extLst>
              <a:ext uri="{FF2B5EF4-FFF2-40B4-BE49-F238E27FC236}">
                <a16:creationId xmlns:a16="http://schemas.microsoft.com/office/drawing/2014/main" id="{9E7C343D-37ED-459E-A10C-6E861156B4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25918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736728"/>
            <a:ext cx="395856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5734" y="1736728"/>
            <a:ext cx="395827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B7C3E49-48EE-41F7-BBEE-6B7223C4C1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2152983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1588563"/>
            <a:ext cx="395856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2281031"/>
            <a:ext cx="395856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4000" y="1591385"/>
            <a:ext cx="396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4000" y="2281035"/>
            <a:ext cx="396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Platshållare för bildnummer 4">
            <a:extLst>
              <a:ext uri="{FF2B5EF4-FFF2-40B4-BE49-F238E27FC236}">
                <a16:creationId xmlns:a16="http://schemas.microsoft.com/office/drawing/2014/main" id="{8C636CAB-3C76-4BEB-80B2-DC8C5BF0C0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356819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4">
            <a:extLst>
              <a:ext uri="{FF2B5EF4-FFF2-40B4-BE49-F238E27FC236}">
                <a16:creationId xmlns:a16="http://schemas.microsoft.com/office/drawing/2014/main" id="{5033705C-75D7-4D57-8ACE-C671515218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527846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20000" y="1736728"/>
            <a:ext cx="3564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600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49A5746E-A0DE-4C35-B120-434855B5D6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458804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31"/>
            <a:ext cx="3564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892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EFF9A737-D779-4995-9BE7-37EC55F238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7384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038500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22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3222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084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084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9" name="Platshållare för bildnummer 4">
            <a:extLst>
              <a:ext uri="{FF2B5EF4-FFF2-40B4-BE49-F238E27FC236}">
                <a16:creationId xmlns:a16="http://schemas.microsoft.com/office/drawing/2014/main" id="{46119DED-587A-432C-AD18-8E0CB2F9B6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821963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17724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6631" y="2404809"/>
            <a:ext cx="6850742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34208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4">
            <a:extLst>
              <a:ext uri="{FF2B5EF4-FFF2-40B4-BE49-F238E27FC236}">
                <a16:creationId xmlns:a16="http://schemas.microsoft.com/office/drawing/2014/main" id="{D6203184-22B4-4378-A222-CA94ABE2DB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630974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76441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0000" y="360000"/>
            <a:ext cx="8432285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9700" y="1973603"/>
            <a:ext cx="636273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EEA5D5BA-872B-4355-83EB-A5B78764B7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6822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360000" y="341338"/>
            <a:ext cx="8424001" cy="552645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631" y="2404808"/>
            <a:ext cx="6850742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ysClr val="windowText" lastClr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9592F648-99E5-40B1-9B9B-9C72649CC9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71370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50" y="2830623"/>
            <a:ext cx="6294600" cy="2370028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ysClr val="windowText" lastClr="000000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420650" y="2405064"/>
            <a:ext cx="345615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>
                <a:solidFill>
                  <a:sysClr val="windowText" lastClr="000000"/>
                </a:solidFill>
              </a:rPr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5BA6ACB3-BBE5-4FAA-8FF7-2231C840AD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57739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BA693D71-CF82-4090-9A53-6DC45B002C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1862" y="2345323"/>
            <a:ext cx="1365622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633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0000" y="360000"/>
            <a:ext cx="8432285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9700" y="1973603"/>
            <a:ext cx="636273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EFBD8CFB-6F4B-4943-82A0-3D2D115576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994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360000" y="341338"/>
            <a:ext cx="8424001" cy="55264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631" y="2404808"/>
            <a:ext cx="6850742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3801847-364E-481D-BEFB-79E92A5F53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920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50" y="2830623"/>
            <a:ext cx="6294600" cy="2370028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420650" y="2405064"/>
            <a:ext cx="345615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4F20E319-DB30-4796-978C-2BC71F9476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505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0D85FE9C-D264-4B97-9CFA-119A1001F5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1862" y="2345323"/>
            <a:ext cx="1365622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286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109" y="1738313"/>
            <a:ext cx="7541315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2110" y="3277761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110" y="3718797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6ACC92B5-1BDF-4704-9287-B20F2D9C9A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0978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92000" y="1736725"/>
            <a:ext cx="75519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Platshållare för bildnummer 4">
            <a:extLst>
              <a:ext uri="{FF2B5EF4-FFF2-40B4-BE49-F238E27FC236}">
                <a16:creationId xmlns:a16="http://schemas.microsoft.com/office/drawing/2014/main" id="{D9A01D13-F573-410F-95EB-89C070AE34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18037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736728"/>
            <a:ext cx="395856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5734" y="1736728"/>
            <a:ext cx="395827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017C5B0-C01B-485D-86E6-6C4DC220E3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494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92000" y="1736725"/>
            <a:ext cx="75519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bildnummer 4">
            <a:extLst>
              <a:ext uri="{FF2B5EF4-FFF2-40B4-BE49-F238E27FC236}">
                <a16:creationId xmlns:a16="http://schemas.microsoft.com/office/drawing/2014/main" id="{11367066-0003-486E-9D36-7BD52CC18F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9173336"/>
      </p:ext>
    </p:extLst>
  </p:cSld>
  <p:clrMapOvr>
    <a:masterClrMapping/>
  </p:clrMapOvr>
  <p:hf sldNum="0" hdr="0" ft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1588563"/>
            <a:ext cx="395856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2281031"/>
            <a:ext cx="395856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4000" y="1591385"/>
            <a:ext cx="396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4000" y="2281035"/>
            <a:ext cx="396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Platshållare för bildnummer 4">
            <a:extLst>
              <a:ext uri="{FF2B5EF4-FFF2-40B4-BE49-F238E27FC236}">
                <a16:creationId xmlns:a16="http://schemas.microsoft.com/office/drawing/2014/main" id="{36707458-E911-448C-BEB3-F8379E92F7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57920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4">
            <a:extLst>
              <a:ext uri="{FF2B5EF4-FFF2-40B4-BE49-F238E27FC236}">
                <a16:creationId xmlns:a16="http://schemas.microsoft.com/office/drawing/2014/main" id="{1D38D8B2-C65F-4201-A407-88613A6BF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84971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20000" y="1736728"/>
            <a:ext cx="3564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600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16C234E0-D861-4D79-8452-31EC89473F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97299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31"/>
            <a:ext cx="3564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892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6B5B6440-2F77-475D-A362-78A9E5233D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4461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22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3222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084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084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9" name="Platshållare för bildnummer 4">
            <a:extLst>
              <a:ext uri="{FF2B5EF4-FFF2-40B4-BE49-F238E27FC236}">
                <a16:creationId xmlns:a16="http://schemas.microsoft.com/office/drawing/2014/main" id="{93AC5F17-3D9F-4906-AAE0-3C9CA3C854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06203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682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6631" y="2404809"/>
            <a:ext cx="6850742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6122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4">
            <a:extLst>
              <a:ext uri="{FF2B5EF4-FFF2-40B4-BE49-F238E27FC236}">
                <a16:creationId xmlns:a16="http://schemas.microsoft.com/office/drawing/2014/main" id="{D4E7D1F4-0C5B-4760-ACBA-9D333E89E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76253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4529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0000" y="360000"/>
            <a:ext cx="8432285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9700" y="1973603"/>
            <a:ext cx="636273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F9E5C432-7F81-4CBB-AB9E-D526253ED0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64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736728"/>
            <a:ext cx="395856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5734" y="1736728"/>
            <a:ext cx="3958273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3202FA7-D00B-430B-9644-C3D052071A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95060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360000" y="341338"/>
            <a:ext cx="8424001" cy="5526452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631" y="2404808"/>
            <a:ext cx="6850742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107F0A1F-359B-49FC-B4A4-B4423F836B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62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50" y="2830623"/>
            <a:ext cx="6294600" cy="2370028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420650" y="2405064"/>
            <a:ext cx="345615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6CFB483C-3DE4-43B1-BE58-F10B760FF0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0463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EE034447-B413-4A96-BFF8-275EEDDCD0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1862" y="2345323"/>
            <a:ext cx="1365622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448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109" y="1738313"/>
            <a:ext cx="7541315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2110" y="3277761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110" y="3718797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4525EAC6-4F6F-4D83-913D-CD8D95CD26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1668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92000" y="1736725"/>
            <a:ext cx="75519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Platshållare för bildnummer 4">
            <a:extLst>
              <a:ext uri="{FF2B5EF4-FFF2-40B4-BE49-F238E27FC236}">
                <a16:creationId xmlns:a16="http://schemas.microsoft.com/office/drawing/2014/main" id="{5677FA8E-0D2A-4567-9A9F-90FCB1A8A9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437996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736728"/>
            <a:ext cx="395856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5734" y="1736728"/>
            <a:ext cx="395827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1315E5-FBCE-4909-BFC7-D1AFC7434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84195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1588563"/>
            <a:ext cx="395856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2281031"/>
            <a:ext cx="395856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4000" y="1591385"/>
            <a:ext cx="396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4000" y="2281035"/>
            <a:ext cx="396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Platshållare för bildnummer 4">
            <a:extLst>
              <a:ext uri="{FF2B5EF4-FFF2-40B4-BE49-F238E27FC236}">
                <a16:creationId xmlns:a16="http://schemas.microsoft.com/office/drawing/2014/main" id="{2EB24801-EACC-45A4-B79F-A6B3FCB11B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08139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4">
            <a:extLst>
              <a:ext uri="{FF2B5EF4-FFF2-40B4-BE49-F238E27FC236}">
                <a16:creationId xmlns:a16="http://schemas.microsoft.com/office/drawing/2014/main" id="{AB04B91C-34DC-4D87-97CE-9A5535BE26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97509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20000" y="1736728"/>
            <a:ext cx="3564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600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D4B16CD1-0253-4DF3-90DD-4EFA5F2D7F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9817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31"/>
            <a:ext cx="3564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892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2ACCAF9F-22B7-4E66-8AAB-8821CE7DCE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37644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1588563"/>
            <a:ext cx="395856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2281031"/>
            <a:ext cx="395856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4000" y="1591385"/>
            <a:ext cx="396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4000" y="2281035"/>
            <a:ext cx="396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Platshållare för bildnummer 4">
            <a:extLst>
              <a:ext uri="{FF2B5EF4-FFF2-40B4-BE49-F238E27FC236}">
                <a16:creationId xmlns:a16="http://schemas.microsoft.com/office/drawing/2014/main" id="{2C5BF656-B037-4A82-83B8-0AEE3F936C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54711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22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3222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084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084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9" name="Platshållare för bildnummer 4">
            <a:extLst>
              <a:ext uri="{FF2B5EF4-FFF2-40B4-BE49-F238E27FC236}">
                <a16:creationId xmlns:a16="http://schemas.microsoft.com/office/drawing/2014/main" id="{248A7F10-EB5E-4013-B0B5-5B0AFAC41A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05496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275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6631" y="2404809"/>
            <a:ext cx="6850742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520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4">
            <a:extLst>
              <a:ext uri="{FF2B5EF4-FFF2-40B4-BE49-F238E27FC236}">
                <a16:creationId xmlns:a16="http://schemas.microsoft.com/office/drawing/2014/main" id="{B3043FC5-4B35-4949-9667-02AA3B7666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19930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511521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0000" y="360000"/>
            <a:ext cx="8432285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9700" y="1973603"/>
            <a:ext cx="636273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E8BE9D01-1940-43A8-B8E6-557FC33104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812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360000" y="341338"/>
            <a:ext cx="8424001" cy="55264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631" y="2404808"/>
            <a:ext cx="6850742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5DC1C357-7928-47BE-91A8-F9F10E884B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9541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50" y="2830623"/>
            <a:ext cx="6294600" cy="2370028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420650" y="2405064"/>
            <a:ext cx="345615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7769122D-0D0E-4D0E-BE41-966EEBD570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879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8FDA208F-AE40-42B0-B5DF-97A867F8D1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1862" y="2345323"/>
            <a:ext cx="1365622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26460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109" y="1738313"/>
            <a:ext cx="7541315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2110" y="3277761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110" y="3718797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1BF41A8D-C2E8-4884-A8AC-6110FEF1ED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01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4">
            <a:extLst>
              <a:ext uri="{FF2B5EF4-FFF2-40B4-BE49-F238E27FC236}">
                <a16:creationId xmlns:a16="http://schemas.microsoft.com/office/drawing/2014/main" id="{220CA09E-C6B2-4650-B5E6-F7ED55AA8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0059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92000" y="1736725"/>
            <a:ext cx="75519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Platshållare för bildnummer 4">
            <a:extLst>
              <a:ext uri="{FF2B5EF4-FFF2-40B4-BE49-F238E27FC236}">
                <a16:creationId xmlns:a16="http://schemas.microsoft.com/office/drawing/2014/main" id="{9080A5C4-839E-4B0F-8949-042E91913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656360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736728"/>
            <a:ext cx="395856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5734" y="1736728"/>
            <a:ext cx="395827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738AD5B-4426-46C2-844A-90B6F08A9A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222233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1588563"/>
            <a:ext cx="395856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2281031"/>
            <a:ext cx="395856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4000" y="1591385"/>
            <a:ext cx="396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4000" y="2281035"/>
            <a:ext cx="396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Platshållare för bildnummer 4">
            <a:extLst>
              <a:ext uri="{FF2B5EF4-FFF2-40B4-BE49-F238E27FC236}">
                <a16:creationId xmlns:a16="http://schemas.microsoft.com/office/drawing/2014/main" id="{4846F14A-34A1-4984-90D5-E2F0EF8F88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54134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4">
            <a:extLst>
              <a:ext uri="{FF2B5EF4-FFF2-40B4-BE49-F238E27FC236}">
                <a16:creationId xmlns:a16="http://schemas.microsoft.com/office/drawing/2014/main" id="{37F54EBA-B394-41A2-A11F-C9440E934C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82097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20000" y="1736728"/>
            <a:ext cx="3564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600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26FC345F-E283-4C13-9974-E7FA566327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959002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31"/>
            <a:ext cx="3564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892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10B16C20-8AE2-4C30-97AA-056338F9E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31724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22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3222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084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084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9" name="Platshållare för bildnummer 4">
            <a:extLst>
              <a:ext uri="{FF2B5EF4-FFF2-40B4-BE49-F238E27FC236}">
                <a16:creationId xmlns:a16="http://schemas.microsoft.com/office/drawing/2014/main" id="{331A970E-D99E-4CA4-8A28-9A0827B327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904501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80160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6631" y="2404809"/>
            <a:ext cx="6850742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1707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4">
            <a:extLst>
              <a:ext uri="{FF2B5EF4-FFF2-40B4-BE49-F238E27FC236}">
                <a16:creationId xmlns:a16="http://schemas.microsoft.com/office/drawing/2014/main" id="{9F40AF0B-A266-4304-A5DB-F0044F98C5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3723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20000" y="1736728"/>
            <a:ext cx="3564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60000" y="1736728"/>
            <a:ext cx="43020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1C92AEFF-6F6A-4F25-8649-9F54F8933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578451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842648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0000" y="360000"/>
            <a:ext cx="8432285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9700" y="1973603"/>
            <a:ext cx="636273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B538A9E1-F6A4-4DCF-83A2-46320C2668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239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360000" y="341338"/>
            <a:ext cx="8424001" cy="55264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631" y="2404808"/>
            <a:ext cx="6850742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F41D9004-B5BE-4924-9EB1-43FCC3AD5D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4854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50" y="2830623"/>
            <a:ext cx="6294600" cy="2370028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420650" y="2405064"/>
            <a:ext cx="345615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0BE5E066-3615-4D7F-B922-8557325BAE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00710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83316F0E-9A23-4F1A-8079-EB91A81512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1862" y="2345323"/>
            <a:ext cx="1365622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71094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109" y="1738313"/>
            <a:ext cx="7541315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2110" y="3277761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110" y="3718797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328A054A-5768-480D-BCF5-A46ED67A1B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47043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92000" y="1736725"/>
            <a:ext cx="75519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Platshållare för bildnummer 4">
            <a:extLst>
              <a:ext uri="{FF2B5EF4-FFF2-40B4-BE49-F238E27FC236}">
                <a16:creationId xmlns:a16="http://schemas.microsoft.com/office/drawing/2014/main" id="{CD510A11-C50E-48E5-A20A-87A31D0154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090505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736728"/>
            <a:ext cx="395856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5734" y="1736728"/>
            <a:ext cx="395827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6A6D05-5C06-406D-B162-FCC2D32F5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44813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1588563"/>
            <a:ext cx="395856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2281031"/>
            <a:ext cx="395856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4000" y="1591385"/>
            <a:ext cx="396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4000" y="2281035"/>
            <a:ext cx="396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Platshållare för bildnummer 4">
            <a:extLst>
              <a:ext uri="{FF2B5EF4-FFF2-40B4-BE49-F238E27FC236}">
                <a16:creationId xmlns:a16="http://schemas.microsoft.com/office/drawing/2014/main" id="{6915E3C2-F29A-41F2-B41A-D64D9E7E7C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52681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4">
            <a:extLst>
              <a:ext uri="{FF2B5EF4-FFF2-40B4-BE49-F238E27FC236}">
                <a16:creationId xmlns:a16="http://schemas.microsoft.com/office/drawing/2014/main" id="{1083D4E7-C205-4E9D-9C8B-3AFC29227A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315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31"/>
            <a:ext cx="3564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89200" y="1736728"/>
            <a:ext cx="43020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77E2F12D-C440-4800-B279-1AFFDF11E8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414416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20000" y="1736728"/>
            <a:ext cx="3564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600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3F5DEF87-12EE-46F3-8518-6B065A990B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630491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31"/>
            <a:ext cx="3564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892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8C81B069-DD67-451D-BFA4-51B58F02B3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564765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22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3222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084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084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9" name="Platshållare för bildnummer 4">
            <a:extLst>
              <a:ext uri="{FF2B5EF4-FFF2-40B4-BE49-F238E27FC236}">
                <a16:creationId xmlns:a16="http://schemas.microsoft.com/office/drawing/2014/main" id="{DF54FBE5-8A07-4044-B6DB-18D3A4C393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164208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40178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6631" y="2404809"/>
            <a:ext cx="6850742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6443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4">
            <a:extLst>
              <a:ext uri="{FF2B5EF4-FFF2-40B4-BE49-F238E27FC236}">
                <a16:creationId xmlns:a16="http://schemas.microsoft.com/office/drawing/2014/main" id="{D6B1AD80-47E2-46F8-A691-DAF5249CC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632211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990852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0000" y="360000"/>
            <a:ext cx="8432285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9700" y="1973603"/>
            <a:ext cx="636273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83EA2DAC-9D15-4086-9264-8BD3A3164B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11361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360000" y="341338"/>
            <a:ext cx="8424001" cy="55264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631" y="2404808"/>
            <a:ext cx="6850742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6B302A34-5FFF-4164-94F1-53E604D03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4159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50" y="2830623"/>
            <a:ext cx="6294600" cy="2370028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420650" y="2405064"/>
            <a:ext cx="345615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6716F9A0-0408-498D-A8CB-1CDF58BB06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99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22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3222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084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084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9" name="Platshållare för bildnummer 4">
            <a:extLst>
              <a:ext uri="{FF2B5EF4-FFF2-40B4-BE49-F238E27FC236}">
                <a16:creationId xmlns:a16="http://schemas.microsoft.com/office/drawing/2014/main" id="{E702B865-CCC0-4EFE-8BC3-233323AAAA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627026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583AFD3A-4DA2-45BC-96EA-EA739707D8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1862" y="2345323"/>
            <a:ext cx="1365622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50193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109" y="1738313"/>
            <a:ext cx="7541315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2110" y="3277761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110" y="3718797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2A50FBF5-CC6A-4369-895D-071D2C2400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27976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92000" y="1736725"/>
            <a:ext cx="75519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Platshållare för bildnummer 4">
            <a:extLst>
              <a:ext uri="{FF2B5EF4-FFF2-40B4-BE49-F238E27FC236}">
                <a16:creationId xmlns:a16="http://schemas.microsoft.com/office/drawing/2014/main" id="{4F800F5C-D6D6-49F0-8BA2-C8858CFE8F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11585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736728"/>
            <a:ext cx="395856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5734" y="1736728"/>
            <a:ext cx="395827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6B7B8AD-F5D5-4679-8F2C-6705667D2A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4279962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1588563"/>
            <a:ext cx="395856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2281031"/>
            <a:ext cx="395856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4000" y="1591385"/>
            <a:ext cx="396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4000" y="2281035"/>
            <a:ext cx="396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Platshållare för bildnummer 4">
            <a:extLst>
              <a:ext uri="{FF2B5EF4-FFF2-40B4-BE49-F238E27FC236}">
                <a16:creationId xmlns:a16="http://schemas.microsoft.com/office/drawing/2014/main" id="{7F7D5953-C605-401A-9078-C9A04F4909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514990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4">
            <a:extLst>
              <a:ext uri="{FF2B5EF4-FFF2-40B4-BE49-F238E27FC236}">
                <a16:creationId xmlns:a16="http://schemas.microsoft.com/office/drawing/2014/main" id="{7A0D53F6-2692-4E47-B266-FDD0BD1FD6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739159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20000" y="1736728"/>
            <a:ext cx="3564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600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60380F1B-16AA-4B9E-A717-C80696063D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337622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31"/>
            <a:ext cx="3564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892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2AE88266-69F2-41A0-8841-FA0FA74288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912252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22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3222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084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084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9" name="Platshållare för bildnummer 4">
            <a:extLst>
              <a:ext uri="{FF2B5EF4-FFF2-40B4-BE49-F238E27FC236}">
                <a16:creationId xmlns:a16="http://schemas.microsoft.com/office/drawing/2014/main" id="{303B5DAD-8762-4B88-A9AA-D2F6B1B661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316002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32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1751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6631" y="2404809"/>
            <a:ext cx="6850742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89868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4">
            <a:extLst>
              <a:ext uri="{FF2B5EF4-FFF2-40B4-BE49-F238E27FC236}">
                <a16:creationId xmlns:a16="http://schemas.microsoft.com/office/drawing/2014/main" id="{99366705-5350-4D63-94A3-4FF8D67C2F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61909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338096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0000" y="360000"/>
            <a:ext cx="8432285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9700" y="1973603"/>
            <a:ext cx="636273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3AD68A0B-A515-426E-B759-E877EA3677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71792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360000" y="341338"/>
            <a:ext cx="8424001" cy="55264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631" y="2404808"/>
            <a:ext cx="6850742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FD8686CD-9B53-4981-9181-8ABB628383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76157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50" y="2830623"/>
            <a:ext cx="6294600" cy="2370028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420650" y="2405064"/>
            <a:ext cx="345615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EDC51DD-6FF4-4DC2-8011-6E058A4DFD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54468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33156487-7273-465B-81D4-DE8CC749AA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1862" y="2345323"/>
            <a:ext cx="1365622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65957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109" y="1738313"/>
            <a:ext cx="7541315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2110" y="3277761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110" y="3718797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585A5634-D1CA-4B81-AE13-6485D8F3B1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63142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92000" y="1736725"/>
            <a:ext cx="75519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Platshållare för bildnummer 4">
            <a:extLst>
              <a:ext uri="{FF2B5EF4-FFF2-40B4-BE49-F238E27FC236}">
                <a16:creationId xmlns:a16="http://schemas.microsoft.com/office/drawing/2014/main" id="{F1EA9422-B26A-4BF9-897E-76944E1BB4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570908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736728"/>
            <a:ext cx="395856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5734" y="1736728"/>
            <a:ext cx="395827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5C14157-D78E-41B7-8006-C1B87D6EC0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4653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8.xml"/><Relationship Id="rId16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slideLayout" Target="../slideLayouts/slideLayout11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14.xml"/><Relationship Id="rId16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384250"/>
            <a:ext cx="687770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00" y="1744653"/>
            <a:ext cx="756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F79BAF5D-A66A-4C6D-8AC6-45075464C341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  <p:sp>
        <p:nvSpPr>
          <p:cNvPr id="14" name="Platshållare för bildnummer 4">
            <a:extLst>
              <a:ext uri="{FF2B5EF4-FFF2-40B4-BE49-F238E27FC236}">
                <a16:creationId xmlns:a16="http://schemas.microsoft.com/office/drawing/2014/main" id="{38004C28-BE39-48A2-B671-080E964A22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51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6" r:id="rId1"/>
    <p:sldLayoutId id="2147484419" r:id="rId2"/>
    <p:sldLayoutId id="2147484420" r:id="rId3"/>
    <p:sldLayoutId id="2147484421" r:id="rId4"/>
    <p:sldLayoutId id="2147484422" r:id="rId5"/>
    <p:sldLayoutId id="2147484423" r:id="rId6"/>
    <p:sldLayoutId id="2147484424" r:id="rId7"/>
    <p:sldLayoutId id="2147484425" r:id="rId8"/>
    <p:sldLayoutId id="2147484426" r:id="rId9"/>
    <p:sldLayoutId id="2147484427" r:id="rId10"/>
    <p:sldLayoutId id="2147484428" r:id="rId11"/>
    <p:sldLayoutId id="2147484429" r:id="rId12"/>
    <p:sldLayoutId id="2147484433" r:id="rId13"/>
    <p:sldLayoutId id="2147484434" r:id="rId14"/>
    <p:sldLayoutId id="2147484435" r:id="rId15"/>
    <p:sldLayoutId id="2147484430" r:id="rId16"/>
  </p:sldLayoutIdLst>
  <p:hf sldNum="0" hdr="0" ft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2880">
          <p15:clr>
            <a:srgbClr val="F26B43"/>
          </p15:clr>
        </p15:guide>
        <p15:guide id="9" orient="horz" pos="527">
          <p15:clr>
            <a:srgbClr val="F26B43"/>
          </p15:clr>
        </p15:guide>
        <p15:guide id="10" pos="226">
          <p15:clr>
            <a:srgbClr val="F26B43"/>
          </p15:clr>
        </p15:guide>
        <p15:guide id="11" pos="5534">
          <p15:clr>
            <a:srgbClr val="F26B43"/>
          </p15:clr>
        </p15:guide>
        <p15:guide id="12" orient="horz" pos="4179">
          <p15:clr>
            <a:srgbClr val="F26B43"/>
          </p15:clr>
        </p15:guide>
        <p15:guide id="13" orient="horz" pos="4111">
          <p15:clr>
            <a:srgbClr val="F26B43"/>
          </p15:clr>
        </p15:guide>
        <p15:guide id="14" orient="horz" pos="1095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384250"/>
            <a:ext cx="687770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00" y="1744653"/>
            <a:ext cx="756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6C2096E7-7F9D-45BC-A84B-2BA54FBC2F36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  <p:sp>
        <p:nvSpPr>
          <p:cNvPr id="7" name="Platshållare för bildnummer 4">
            <a:extLst>
              <a:ext uri="{FF2B5EF4-FFF2-40B4-BE49-F238E27FC236}">
                <a16:creationId xmlns:a16="http://schemas.microsoft.com/office/drawing/2014/main" id="{0CD2F1DC-56E8-4F88-BEC6-612FDA9EC4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723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9" r:id="rId1"/>
    <p:sldLayoutId id="2147484580" r:id="rId2"/>
    <p:sldLayoutId id="2147484581" r:id="rId3"/>
    <p:sldLayoutId id="2147484582" r:id="rId4"/>
    <p:sldLayoutId id="2147484583" r:id="rId5"/>
    <p:sldLayoutId id="2147484584" r:id="rId6"/>
    <p:sldLayoutId id="2147484585" r:id="rId7"/>
    <p:sldLayoutId id="2147484586" r:id="rId8"/>
    <p:sldLayoutId id="2147484587" r:id="rId9"/>
    <p:sldLayoutId id="2147484588" r:id="rId10"/>
    <p:sldLayoutId id="2147484589" r:id="rId11"/>
    <p:sldLayoutId id="2147484590" r:id="rId12"/>
    <p:sldLayoutId id="2147484591" r:id="rId13"/>
    <p:sldLayoutId id="2147484592" r:id="rId14"/>
    <p:sldLayoutId id="2147484593" r:id="rId15"/>
    <p:sldLayoutId id="2147484594" r:id="rId16"/>
  </p:sldLayoutIdLst>
  <p:hf sldNum="0" hdr="0" ft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2880">
          <p15:clr>
            <a:srgbClr val="F26B43"/>
          </p15:clr>
        </p15:guide>
        <p15:guide id="9" orient="horz" pos="527">
          <p15:clr>
            <a:srgbClr val="F26B43"/>
          </p15:clr>
        </p15:guide>
        <p15:guide id="10" pos="226">
          <p15:clr>
            <a:srgbClr val="F26B43"/>
          </p15:clr>
        </p15:guide>
        <p15:guide id="11" pos="5534">
          <p15:clr>
            <a:srgbClr val="F26B43"/>
          </p15:clr>
        </p15:guide>
        <p15:guide id="12" orient="horz" pos="4179">
          <p15:clr>
            <a:srgbClr val="F26B43"/>
          </p15:clr>
        </p15:guide>
        <p15:guide id="13" orient="horz" pos="4111">
          <p15:clr>
            <a:srgbClr val="F26B43"/>
          </p15:clr>
        </p15:guide>
        <p15:guide id="14" orient="horz" pos="109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384250"/>
            <a:ext cx="687770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00" y="1744653"/>
            <a:ext cx="756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26955DC4-AABA-4533-A6EF-AF5EB7B991BD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  <p:sp>
        <p:nvSpPr>
          <p:cNvPr id="7" name="Platshållare för bildnummer 4">
            <a:extLst>
              <a:ext uri="{FF2B5EF4-FFF2-40B4-BE49-F238E27FC236}">
                <a16:creationId xmlns:a16="http://schemas.microsoft.com/office/drawing/2014/main" id="{6C8024B6-B183-44CF-9D40-5C4AB54DF3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424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6" r:id="rId1"/>
    <p:sldLayoutId id="2147484597" r:id="rId2"/>
    <p:sldLayoutId id="2147484598" r:id="rId3"/>
    <p:sldLayoutId id="2147484599" r:id="rId4"/>
    <p:sldLayoutId id="2147484600" r:id="rId5"/>
    <p:sldLayoutId id="2147484601" r:id="rId6"/>
    <p:sldLayoutId id="2147484602" r:id="rId7"/>
    <p:sldLayoutId id="2147484603" r:id="rId8"/>
    <p:sldLayoutId id="2147484604" r:id="rId9"/>
    <p:sldLayoutId id="2147484605" r:id="rId10"/>
    <p:sldLayoutId id="2147484606" r:id="rId11"/>
    <p:sldLayoutId id="2147484607" r:id="rId12"/>
    <p:sldLayoutId id="2147484608" r:id="rId13"/>
    <p:sldLayoutId id="2147484609" r:id="rId14"/>
    <p:sldLayoutId id="2147484610" r:id="rId15"/>
    <p:sldLayoutId id="2147484611" r:id="rId16"/>
  </p:sldLayoutIdLst>
  <p:hf sldNum="0" hdr="0" ft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2880">
          <p15:clr>
            <a:srgbClr val="F26B43"/>
          </p15:clr>
        </p15:guide>
        <p15:guide id="9" orient="horz" pos="527">
          <p15:clr>
            <a:srgbClr val="F26B43"/>
          </p15:clr>
        </p15:guide>
        <p15:guide id="10" pos="226">
          <p15:clr>
            <a:srgbClr val="F26B43"/>
          </p15:clr>
        </p15:guide>
        <p15:guide id="11" pos="5534">
          <p15:clr>
            <a:srgbClr val="F26B43"/>
          </p15:clr>
        </p15:guide>
        <p15:guide id="12" orient="horz" pos="4179">
          <p15:clr>
            <a:srgbClr val="F26B43"/>
          </p15:clr>
        </p15:guide>
        <p15:guide id="13" orient="horz" pos="4111">
          <p15:clr>
            <a:srgbClr val="F26B43"/>
          </p15:clr>
        </p15:guide>
        <p15:guide id="14" orient="horz" pos="109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384250"/>
            <a:ext cx="687770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00" y="1744653"/>
            <a:ext cx="756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09FD2760-6BAA-46FF-996E-9F66B4B71834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  <p:sp>
        <p:nvSpPr>
          <p:cNvPr id="7" name="Platshållare för bildnummer 4">
            <a:extLst>
              <a:ext uri="{FF2B5EF4-FFF2-40B4-BE49-F238E27FC236}">
                <a16:creationId xmlns:a16="http://schemas.microsoft.com/office/drawing/2014/main" id="{8C1B493F-36F9-4C0A-B51C-4A4675E13A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3924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13" r:id="rId1"/>
    <p:sldLayoutId id="2147484614" r:id="rId2"/>
    <p:sldLayoutId id="2147484615" r:id="rId3"/>
    <p:sldLayoutId id="2147484616" r:id="rId4"/>
    <p:sldLayoutId id="2147484617" r:id="rId5"/>
    <p:sldLayoutId id="2147484618" r:id="rId6"/>
    <p:sldLayoutId id="2147484619" r:id="rId7"/>
    <p:sldLayoutId id="2147484620" r:id="rId8"/>
    <p:sldLayoutId id="2147484621" r:id="rId9"/>
    <p:sldLayoutId id="2147484622" r:id="rId10"/>
    <p:sldLayoutId id="2147484623" r:id="rId11"/>
    <p:sldLayoutId id="2147484624" r:id="rId12"/>
    <p:sldLayoutId id="2147484625" r:id="rId13"/>
    <p:sldLayoutId id="2147484626" r:id="rId14"/>
    <p:sldLayoutId id="2147484627" r:id="rId15"/>
    <p:sldLayoutId id="2147484628" r:id="rId16"/>
  </p:sldLayoutIdLst>
  <p:hf sldNum="0" hdr="0" ft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2880">
          <p15:clr>
            <a:srgbClr val="F26B43"/>
          </p15:clr>
        </p15:guide>
        <p15:guide id="9" orient="horz" pos="527">
          <p15:clr>
            <a:srgbClr val="F26B43"/>
          </p15:clr>
        </p15:guide>
        <p15:guide id="10" pos="226">
          <p15:clr>
            <a:srgbClr val="F26B43"/>
          </p15:clr>
        </p15:guide>
        <p15:guide id="11" pos="5534">
          <p15:clr>
            <a:srgbClr val="F26B43"/>
          </p15:clr>
        </p15:guide>
        <p15:guide id="12" orient="horz" pos="4179">
          <p15:clr>
            <a:srgbClr val="F26B43"/>
          </p15:clr>
        </p15:guide>
        <p15:guide id="13" orient="horz" pos="4111">
          <p15:clr>
            <a:srgbClr val="F26B43"/>
          </p15:clr>
        </p15:guide>
        <p15:guide id="14" orient="horz" pos="109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384250"/>
            <a:ext cx="687770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00" y="1744653"/>
            <a:ext cx="756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F421ED50-CF7F-4063-8494-A87AE620A627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  <p:sp>
        <p:nvSpPr>
          <p:cNvPr id="7" name="Platshållare för bildnummer 4">
            <a:extLst>
              <a:ext uri="{FF2B5EF4-FFF2-40B4-BE49-F238E27FC236}">
                <a16:creationId xmlns:a16="http://schemas.microsoft.com/office/drawing/2014/main" id="{070D6B8A-8B8A-47EA-B504-B5C2B56E5C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330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0" r:id="rId1"/>
    <p:sldLayoutId id="2147484631" r:id="rId2"/>
    <p:sldLayoutId id="2147484632" r:id="rId3"/>
    <p:sldLayoutId id="2147484633" r:id="rId4"/>
    <p:sldLayoutId id="2147484634" r:id="rId5"/>
    <p:sldLayoutId id="2147484635" r:id="rId6"/>
    <p:sldLayoutId id="2147484636" r:id="rId7"/>
    <p:sldLayoutId id="2147484637" r:id="rId8"/>
    <p:sldLayoutId id="2147484638" r:id="rId9"/>
    <p:sldLayoutId id="2147484639" r:id="rId10"/>
    <p:sldLayoutId id="2147484640" r:id="rId11"/>
    <p:sldLayoutId id="2147484641" r:id="rId12"/>
    <p:sldLayoutId id="2147484642" r:id="rId13"/>
    <p:sldLayoutId id="2147484643" r:id="rId14"/>
    <p:sldLayoutId id="2147484644" r:id="rId15"/>
    <p:sldLayoutId id="2147484645" r:id="rId16"/>
  </p:sldLayoutIdLst>
  <p:hf sldNum="0" hdr="0" ft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2880">
          <p15:clr>
            <a:srgbClr val="F26B43"/>
          </p15:clr>
        </p15:guide>
        <p15:guide id="9" orient="horz" pos="527">
          <p15:clr>
            <a:srgbClr val="F26B43"/>
          </p15:clr>
        </p15:guide>
        <p15:guide id="10" pos="226">
          <p15:clr>
            <a:srgbClr val="F26B43"/>
          </p15:clr>
        </p15:guide>
        <p15:guide id="11" pos="5534">
          <p15:clr>
            <a:srgbClr val="F26B43"/>
          </p15:clr>
        </p15:guide>
        <p15:guide id="12" orient="horz" pos="4179">
          <p15:clr>
            <a:srgbClr val="F26B43"/>
          </p15:clr>
        </p15:guide>
        <p15:guide id="13" orient="horz" pos="4111">
          <p15:clr>
            <a:srgbClr val="F26B43"/>
          </p15:clr>
        </p15:guide>
        <p15:guide id="14" orient="horz" pos="109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384250"/>
            <a:ext cx="687770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00" y="1744653"/>
            <a:ext cx="756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A8A1EFF4-858C-4FEB-A70A-0A3FFDD2809E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  <p:sp>
        <p:nvSpPr>
          <p:cNvPr id="7" name="Platshållare för bildnummer 4">
            <a:extLst>
              <a:ext uri="{FF2B5EF4-FFF2-40B4-BE49-F238E27FC236}">
                <a16:creationId xmlns:a16="http://schemas.microsoft.com/office/drawing/2014/main" id="{F2CF5D7E-6222-42CC-B039-5447DE6712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4590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47" r:id="rId1"/>
    <p:sldLayoutId id="2147484648" r:id="rId2"/>
    <p:sldLayoutId id="2147484649" r:id="rId3"/>
    <p:sldLayoutId id="2147484650" r:id="rId4"/>
    <p:sldLayoutId id="2147484651" r:id="rId5"/>
    <p:sldLayoutId id="2147484652" r:id="rId6"/>
    <p:sldLayoutId id="2147484653" r:id="rId7"/>
    <p:sldLayoutId id="2147484654" r:id="rId8"/>
    <p:sldLayoutId id="2147484655" r:id="rId9"/>
    <p:sldLayoutId id="2147484656" r:id="rId10"/>
    <p:sldLayoutId id="2147484657" r:id="rId11"/>
    <p:sldLayoutId id="2147484658" r:id="rId12"/>
    <p:sldLayoutId id="2147484659" r:id="rId13"/>
    <p:sldLayoutId id="2147484660" r:id="rId14"/>
    <p:sldLayoutId id="2147484661" r:id="rId15"/>
    <p:sldLayoutId id="2147484662" r:id="rId16"/>
  </p:sldLayoutIdLst>
  <p:hf sldNum="0" hdr="0" ft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2880">
          <p15:clr>
            <a:srgbClr val="F26B43"/>
          </p15:clr>
        </p15:guide>
        <p15:guide id="9" orient="horz" pos="527">
          <p15:clr>
            <a:srgbClr val="F26B43"/>
          </p15:clr>
        </p15:guide>
        <p15:guide id="10" pos="226">
          <p15:clr>
            <a:srgbClr val="F26B43"/>
          </p15:clr>
        </p15:guide>
        <p15:guide id="11" pos="5534">
          <p15:clr>
            <a:srgbClr val="F26B43"/>
          </p15:clr>
        </p15:guide>
        <p15:guide id="12" orient="horz" pos="4179">
          <p15:clr>
            <a:srgbClr val="F26B43"/>
          </p15:clr>
        </p15:guide>
        <p15:guide id="13" orient="horz" pos="4111">
          <p15:clr>
            <a:srgbClr val="F26B43"/>
          </p15:clr>
        </p15:guide>
        <p15:guide id="14" orient="horz" pos="109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384250"/>
            <a:ext cx="687770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00" y="1744653"/>
            <a:ext cx="756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DABC6D15-E133-4876-AFB9-F9597237B38E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  <p:sp>
        <p:nvSpPr>
          <p:cNvPr id="7" name="Platshållare för bildnummer 4">
            <a:extLst>
              <a:ext uri="{FF2B5EF4-FFF2-40B4-BE49-F238E27FC236}">
                <a16:creationId xmlns:a16="http://schemas.microsoft.com/office/drawing/2014/main" id="{4FDB38E2-C01D-48F1-9486-D94E72A26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8289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4" r:id="rId1"/>
    <p:sldLayoutId id="2147484665" r:id="rId2"/>
    <p:sldLayoutId id="2147484666" r:id="rId3"/>
    <p:sldLayoutId id="2147484667" r:id="rId4"/>
    <p:sldLayoutId id="2147484668" r:id="rId5"/>
    <p:sldLayoutId id="2147484669" r:id="rId6"/>
    <p:sldLayoutId id="2147484670" r:id="rId7"/>
    <p:sldLayoutId id="2147484671" r:id="rId8"/>
    <p:sldLayoutId id="2147484672" r:id="rId9"/>
    <p:sldLayoutId id="2147484673" r:id="rId10"/>
    <p:sldLayoutId id="2147484674" r:id="rId11"/>
    <p:sldLayoutId id="2147484675" r:id="rId12"/>
    <p:sldLayoutId id="2147484676" r:id="rId13"/>
    <p:sldLayoutId id="2147484677" r:id="rId14"/>
    <p:sldLayoutId id="2147484678" r:id="rId15"/>
    <p:sldLayoutId id="2147484679" r:id="rId16"/>
  </p:sldLayoutIdLst>
  <p:hf sldNum="0" hdr="0" ft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2880">
          <p15:clr>
            <a:srgbClr val="F26B43"/>
          </p15:clr>
        </p15:guide>
        <p15:guide id="9" orient="horz" pos="527">
          <p15:clr>
            <a:srgbClr val="F26B43"/>
          </p15:clr>
        </p15:guide>
        <p15:guide id="10" pos="226">
          <p15:clr>
            <a:srgbClr val="F26B43"/>
          </p15:clr>
        </p15:guide>
        <p15:guide id="11" pos="5534">
          <p15:clr>
            <a:srgbClr val="F26B43"/>
          </p15:clr>
        </p15:guide>
        <p15:guide id="12" orient="horz" pos="4179">
          <p15:clr>
            <a:srgbClr val="F26B43"/>
          </p15:clr>
        </p15:guide>
        <p15:guide id="13" orient="horz" pos="4111">
          <p15:clr>
            <a:srgbClr val="F26B43"/>
          </p15:clr>
        </p15:guide>
        <p15:guide id="14" orient="horz" pos="109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384250"/>
            <a:ext cx="687770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00" y="1744653"/>
            <a:ext cx="756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3F4B7959-9D29-4B1E-936A-D721DA4EB573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  <p:sp>
        <p:nvSpPr>
          <p:cNvPr id="7" name="Platshållare för bildnummer 4">
            <a:extLst>
              <a:ext uri="{FF2B5EF4-FFF2-40B4-BE49-F238E27FC236}">
                <a16:creationId xmlns:a16="http://schemas.microsoft.com/office/drawing/2014/main" id="{980ECA4C-6D3C-430C-8107-332724047F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265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1" r:id="rId1"/>
    <p:sldLayoutId id="2147484682" r:id="rId2"/>
    <p:sldLayoutId id="2147484683" r:id="rId3"/>
    <p:sldLayoutId id="2147484684" r:id="rId4"/>
    <p:sldLayoutId id="2147484685" r:id="rId5"/>
    <p:sldLayoutId id="2147484686" r:id="rId6"/>
    <p:sldLayoutId id="2147484687" r:id="rId7"/>
    <p:sldLayoutId id="2147484688" r:id="rId8"/>
    <p:sldLayoutId id="2147484689" r:id="rId9"/>
    <p:sldLayoutId id="2147484690" r:id="rId10"/>
    <p:sldLayoutId id="2147484691" r:id="rId11"/>
    <p:sldLayoutId id="2147484692" r:id="rId12"/>
    <p:sldLayoutId id="2147484693" r:id="rId13"/>
    <p:sldLayoutId id="2147484694" r:id="rId14"/>
    <p:sldLayoutId id="2147484695" r:id="rId15"/>
    <p:sldLayoutId id="2147484696" r:id="rId16"/>
  </p:sldLayoutIdLst>
  <p:hf sldNum="0" hdr="0" ft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2880">
          <p15:clr>
            <a:srgbClr val="F26B43"/>
          </p15:clr>
        </p15:guide>
        <p15:guide id="9" orient="horz" pos="527">
          <p15:clr>
            <a:srgbClr val="F26B43"/>
          </p15:clr>
        </p15:guide>
        <p15:guide id="10" pos="226">
          <p15:clr>
            <a:srgbClr val="F26B43"/>
          </p15:clr>
        </p15:guide>
        <p15:guide id="11" pos="5534">
          <p15:clr>
            <a:srgbClr val="F26B43"/>
          </p15:clr>
        </p15:guide>
        <p15:guide id="12" orient="horz" pos="4179">
          <p15:clr>
            <a:srgbClr val="F26B43"/>
          </p15:clr>
        </p15:guide>
        <p15:guide id="13" orient="horz" pos="4111">
          <p15:clr>
            <a:srgbClr val="F26B43"/>
          </p15:clr>
        </p15:guide>
        <p15:guide id="14" orient="horz" pos="109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do.se/sprak-och-lattlast/om-diskriminering-lattlast/vad-ar-diskriminering-lattlas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4.goteborg.se/prod/AldreVardOmsorg/LIS/Verksamhetshandbok/Verksamh.nsf/F997E3CE6A26A3ECC1258784004E9211/$File/C12585EC0039DFBACKAMD34GKT.pdf?OpenEleme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view.officeapps.live.com/op/view.aspx?src=https%3A%2F%2Fwww4.goteborg.se%2Fprod%2FAldreVardOmsorg%2FLIS%2FVerksamhetshandbok%2FVerksamh.nsf%2F%2FF997E3CE6A26A3ECC1258784004E9211%2F%24File%2FC12585EC0039DFBACKAMD34GKS.pptx%3FOpenElement&amp;wdOrigin=BROWSELIN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56287F-6081-435D-9BD0-CBEBE467D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1342" y="2152197"/>
            <a:ext cx="7541315" cy="1349829"/>
          </a:xfrm>
        </p:spPr>
        <p:txBody>
          <a:bodyPr/>
          <a:lstStyle/>
          <a:p>
            <a:br>
              <a:rPr lang="sv-SE" dirty="0"/>
            </a:br>
            <a:r>
              <a:rPr lang="sv-SE" dirty="0"/>
              <a:t>Social arbetsmiljö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385BFED-F067-42A9-9677-952FD34FD7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4228" y="3642559"/>
            <a:ext cx="5712134" cy="448485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/>
              <a:t>Hur bevarar och utvecklar vi ett respektfullt bemötande i vår arbetsgrupp?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F94D4C2C-E548-4040-BA8E-AA3AF7902B0B}"/>
              </a:ext>
            </a:extLst>
          </p:cNvPr>
          <p:cNvSpPr txBox="1"/>
          <p:nvPr/>
        </p:nvSpPr>
        <p:spPr>
          <a:xfrm>
            <a:off x="713207" y="437080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solidFill>
                  <a:schemeClr val="bg1"/>
                </a:solidFill>
                <a:cs typeface="Arial"/>
              </a:rPr>
              <a:t>Äldre samt vård- och omsorgsförvaltningen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399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sz="half" idx="1"/>
          </p:nvPr>
        </p:nvSpPr>
        <p:spPr>
          <a:xfrm>
            <a:off x="259099" y="1714320"/>
            <a:ext cx="4050000" cy="3132533"/>
          </a:xfrm>
        </p:spPr>
        <p:txBody>
          <a:bodyPr vert="horz" lIns="0" tIns="0" rIns="0" bIns="0" rtlCol="0" anchor="t"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endParaRPr lang="sv-SE" sz="2250" b="1" dirty="0">
              <a:cs typeface="Arial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sv-SE" sz="2250" dirty="0"/>
              <a:t>Hur vi påverkas av de personer som finns runt omkring oss, socialt samspel, samarbete och socialt stöd från chefer och kollegor.</a:t>
            </a:r>
          </a:p>
          <a:p>
            <a:pPr marL="0" indent="0">
              <a:spcAft>
                <a:spcPts val="0"/>
              </a:spcAft>
              <a:buNone/>
            </a:pPr>
            <a:endParaRPr lang="sv-SE" sz="1800" dirty="0"/>
          </a:p>
          <a:p>
            <a:pPr marL="0" indent="0">
              <a:spcAft>
                <a:spcPts val="0"/>
              </a:spcAft>
              <a:buNone/>
            </a:pPr>
            <a:endParaRPr lang="sv-SE" dirty="0"/>
          </a:p>
        </p:txBody>
      </p:sp>
      <p:pic>
        <p:nvPicPr>
          <p:cNvPr id="6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D8455108-392A-4696-A3DF-244316802D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973" y="2374375"/>
            <a:ext cx="4371465" cy="2917955"/>
          </a:xfrm>
          <a:prstGeom prst="rect">
            <a:avLst/>
          </a:prstGeom>
          <a:noFill/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A2D7AA50-1FB6-4A90-A154-6DA005403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Social arbetsmiljö</a:t>
            </a:r>
          </a:p>
        </p:txBody>
      </p:sp>
      <p:sp>
        <p:nvSpPr>
          <p:cNvPr id="2" name="Pratbubbla: oval 1">
            <a:extLst>
              <a:ext uri="{FF2B5EF4-FFF2-40B4-BE49-F238E27FC236}">
                <a16:creationId xmlns:a16="http://schemas.microsoft.com/office/drawing/2014/main" id="{1E503F81-64D8-51D3-C505-C81D8983649C}"/>
              </a:ext>
            </a:extLst>
          </p:cNvPr>
          <p:cNvSpPr/>
          <p:nvPr/>
        </p:nvSpPr>
        <p:spPr>
          <a:xfrm>
            <a:off x="1074115" y="4250706"/>
            <a:ext cx="3572793" cy="1556497"/>
          </a:xfrm>
          <a:prstGeom prst="wedgeEllipseCallou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Tänk också utifrån diskriminerings-grunderna. Önskar ni mer info, se gärna denna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film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4279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8B2A14-812A-4D18-AE65-88762300E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992" y="630783"/>
            <a:ext cx="6877709" cy="552719"/>
          </a:xfrm>
        </p:spPr>
        <p:txBody>
          <a:bodyPr anchor="ctr">
            <a:noAutofit/>
          </a:bodyPr>
          <a:lstStyle/>
          <a:p>
            <a:r>
              <a:rPr lang="sv-SE" dirty="0"/>
              <a:t>Reflektera tillsammans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A5411E6-6A33-4947-822E-4B96454BB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1524" y="1476261"/>
            <a:ext cx="8489088" cy="4880472"/>
          </a:xfrm>
        </p:spPr>
        <p:txBody>
          <a:bodyPr vert="horz" lIns="0" tIns="0" rIns="0" bIns="0" rtlCol="0" anchor="t">
            <a:noAutofit/>
          </a:bodyPr>
          <a:lstStyle/>
          <a:p>
            <a:pPr marL="0" indent="0" defTabSz="685749">
              <a:lnSpc>
                <a:spcPct val="100000"/>
              </a:lnSpc>
              <a:spcAft>
                <a:spcPts val="225"/>
              </a:spcAft>
              <a:buNone/>
            </a:pPr>
            <a:r>
              <a:rPr lang="sv-SE" sz="1800" b="1" dirty="0"/>
              <a:t>   Hur pratar vi med varandra i vår arbetsgrupp? </a:t>
            </a:r>
            <a:endParaRPr lang="sv-SE" dirty="0"/>
          </a:p>
          <a:p>
            <a:pPr marL="456565" lvl="1" indent="-229870">
              <a:lnSpc>
                <a:spcPct val="100000"/>
              </a:lnSpc>
            </a:pPr>
            <a:r>
              <a:rPr lang="sv-SE" sz="1800" dirty="0">
                <a:cs typeface="Arial"/>
              </a:rPr>
              <a:t>Hur säkerställer vi att alla kollegor ges möjlighet att prata på våra möten?</a:t>
            </a:r>
          </a:p>
          <a:p>
            <a:pPr marL="456565" lvl="1" indent="-229870">
              <a:lnSpc>
                <a:spcPct val="100000"/>
              </a:lnSpc>
            </a:pPr>
            <a:r>
              <a:rPr lang="sv-SE" sz="1800" dirty="0"/>
              <a:t>Hur gör vi för att alla i gruppen ska känna sig trygga med att uttrycka sin åsikt?</a:t>
            </a:r>
            <a:endParaRPr lang="sv-SE" sz="1800" dirty="0">
              <a:cs typeface="Arial" panose="020B0604020202020204"/>
            </a:endParaRPr>
          </a:p>
          <a:p>
            <a:pPr marL="456565" lvl="1" indent="-229870">
              <a:lnSpc>
                <a:spcPct val="100000"/>
              </a:lnSpc>
            </a:pPr>
            <a:r>
              <a:rPr lang="sv-SE" sz="1800" dirty="0">
                <a:cs typeface="Arial" panose="020B0604020202020204"/>
              </a:rPr>
              <a:t>Hur bemöter vi varandra när någon kommer med nya idéer?</a:t>
            </a:r>
          </a:p>
          <a:p>
            <a:pPr marL="456565" lvl="1" indent="-229870">
              <a:lnSpc>
                <a:spcPct val="100000"/>
              </a:lnSpc>
            </a:pPr>
            <a:r>
              <a:rPr lang="sv-SE" sz="1800" dirty="0"/>
              <a:t>Hur får vi våra nya medarbetare att känna sig välkomna? </a:t>
            </a:r>
            <a:endParaRPr lang="sv-SE" sz="1800" dirty="0">
              <a:cs typeface="Arial"/>
            </a:endParaRPr>
          </a:p>
          <a:p>
            <a:pPr marL="226695" lvl="1" indent="0">
              <a:lnSpc>
                <a:spcPct val="100000"/>
              </a:lnSpc>
              <a:buNone/>
            </a:pPr>
            <a:endParaRPr lang="sv-SE" sz="1800" b="1" dirty="0">
              <a:cs typeface="Arial" panose="020B0604020202020204"/>
            </a:endParaRPr>
          </a:p>
          <a:p>
            <a:pPr marL="226695" lvl="1" indent="0">
              <a:lnSpc>
                <a:spcPct val="100000"/>
              </a:lnSpc>
              <a:buNone/>
            </a:pPr>
            <a:r>
              <a:rPr lang="sv-SE" sz="1800" b="1" dirty="0"/>
              <a:t>Hur hjälper vi varandra? </a:t>
            </a:r>
            <a:endParaRPr lang="sv-SE" sz="1800" b="1" dirty="0">
              <a:cs typeface="Arial" panose="020B0604020202020204"/>
            </a:endParaRPr>
          </a:p>
          <a:p>
            <a:pPr marL="456565" lvl="1" indent="-229870">
              <a:lnSpc>
                <a:spcPct val="100000"/>
              </a:lnSpc>
            </a:pPr>
            <a:r>
              <a:rPr lang="sv-SE" sz="1800" dirty="0"/>
              <a:t>Hur signalerar vi till chef och kollegor när vi behöver stöd? Har vi ett bra stöd från kollegor och chef? </a:t>
            </a:r>
          </a:p>
          <a:p>
            <a:pPr marL="456565" lvl="1" indent="-229870">
              <a:lnSpc>
                <a:spcPct val="100000"/>
              </a:lnSpc>
            </a:pPr>
            <a:r>
              <a:rPr lang="sv-SE" sz="1800" dirty="0"/>
              <a:t>Vad gör du om du eller någon av dina kollegor blir illa behandlad av kollegor eller chef?</a:t>
            </a:r>
            <a:endParaRPr lang="sv-SE" sz="1800" dirty="0">
              <a:cs typeface="Arial" panose="020B0604020202020204"/>
            </a:endParaRPr>
          </a:p>
          <a:p>
            <a:pPr marL="226695" lvl="1" indent="0">
              <a:lnSpc>
                <a:spcPct val="100000"/>
              </a:lnSpc>
              <a:buNone/>
            </a:pPr>
            <a:endParaRPr lang="sv-SE" sz="1800" dirty="0">
              <a:cs typeface="Arial" panose="020B0604020202020204"/>
            </a:endParaRPr>
          </a:p>
          <a:p>
            <a:pPr marL="226695" lvl="1" indent="0">
              <a:lnSpc>
                <a:spcPct val="100000"/>
              </a:lnSpc>
              <a:buNone/>
            </a:pPr>
            <a:r>
              <a:rPr lang="sv-SE" sz="1800" b="1" dirty="0">
                <a:cs typeface="Arial" panose="020B0604020202020204"/>
              </a:rPr>
              <a:t>Hur samarbetar vi med andra professioner</a:t>
            </a:r>
            <a:r>
              <a:rPr lang="sv-SE" sz="1800" b="1">
                <a:cs typeface="Arial" panose="020B0604020202020204"/>
              </a:rPr>
              <a:t>/roller?</a:t>
            </a:r>
            <a:endParaRPr lang="sv-SE" sz="1800" b="1" dirty="0">
              <a:cs typeface="Arial" panose="020B0604020202020204"/>
            </a:endParaRPr>
          </a:p>
          <a:p>
            <a:pPr marL="226695" lvl="1" indent="0">
              <a:lnSpc>
                <a:spcPct val="100000"/>
              </a:lnSpc>
              <a:buNone/>
            </a:pPr>
            <a:r>
              <a:rPr lang="sv-SE" sz="1800" dirty="0">
                <a:cs typeface="Arial" panose="020B0604020202020204"/>
              </a:rPr>
              <a:t>- Hur fungerar dialogen med andra utanför vår arbetsgrupp? Tänk både utifrån  social och digital (ex mail, sms) arbetsmiljö</a:t>
            </a:r>
          </a:p>
          <a:p>
            <a:pPr marL="0" indent="0" defTabSz="685749">
              <a:lnSpc>
                <a:spcPct val="100000"/>
              </a:lnSpc>
              <a:spcAft>
                <a:spcPts val="225"/>
              </a:spcAft>
              <a:buNone/>
            </a:pPr>
            <a:endParaRPr lang="sv-SE" sz="1200" b="1" dirty="0"/>
          </a:p>
        </p:txBody>
      </p:sp>
    </p:spTree>
    <p:extLst>
      <p:ext uri="{BB962C8B-B14F-4D97-AF65-F5344CB8AC3E}">
        <p14:creationId xmlns:p14="http://schemas.microsoft.com/office/powerpoint/2010/main" val="3117155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6EB273-151A-4C4C-B857-486492C1B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Kränkande </a:t>
            </a:r>
            <a:r>
              <a:rPr lang="sv-SE" dirty="0" err="1"/>
              <a:t>särbehanding</a:t>
            </a:r>
            <a:r>
              <a:rPr lang="sv-SE" dirty="0"/>
              <a:t>, trakasserier och sexuella trakasserier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DE55942-C645-4403-8FA6-0440A92FCC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9999" y="1736728"/>
            <a:ext cx="7913667" cy="4194629"/>
          </a:xfrm>
        </p:spPr>
        <p:txBody>
          <a:bodyPr vert="horz" lIns="0" tIns="0" rIns="0" bIns="0" rtlCol="0" anchor="t">
            <a:normAutofit/>
          </a:bodyPr>
          <a:lstStyle/>
          <a:p>
            <a:pPr marL="229870" indent="-229870"/>
            <a:r>
              <a:rPr lang="sv-SE" dirty="0"/>
              <a:t>Om du upplever dig utsatt för kränkande särbehandling eller trakasserier ska du, om du kan, tala om för den som utsätter dig för beteendet att du inte accepterar det. </a:t>
            </a:r>
          </a:p>
          <a:p>
            <a:pPr marL="229870" indent="-229870"/>
            <a:r>
              <a:rPr lang="sv-SE" dirty="0"/>
              <a:t>Om du inte kan säga ifrån, eller när beteendet fortsätter trots att du har sagt ifrån ska du kontakta din närmsta chef eller rapportera i IA.</a:t>
            </a:r>
            <a:endParaRPr lang="sv-SE" dirty="0">
              <a:cs typeface="Arial"/>
            </a:endParaRPr>
          </a:p>
          <a:p>
            <a:pPr marL="229870" indent="-229870"/>
            <a:r>
              <a:rPr lang="sv-SE" dirty="0"/>
              <a:t>En anmälan om kränkande särbehandling, diskriminering eller trakasserier ska alltid behandlas med respekt för alla inblandade.</a:t>
            </a:r>
            <a:endParaRPr lang="sv-SE" dirty="0">
              <a:cs typeface="Arial" panose="020B0604020202020204"/>
            </a:endParaRPr>
          </a:p>
          <a:p>
            <a:pPr marL="229870" indent="-229870"/>
            <a:r>
              <a:rPr lang="sv-SE" dirty="0"/>
              <a:t>Viktigt att alla känner till stadens rutin </a:t>
            </a:r>
            <a:r>
              <a:rPr lang="sv-SE" sz="2000" b="1" dirty="0">
                <a:hlinkClick r:id="rId3"/>
              </a:rPr>
              <a:t>Göteborgs stads rutin kränkande särbehandling, trakasserier, sexuella trakasserier och repressalier i arbetslivet</a:t>
            </a:r>
            <a:endParaRPr lang="sv-SE" sz="2000" dirty="0">
              <a:cs typeface="Arial" panose="020B0604020202020204"/>
            </a:endParaRPr>
          </a:p>
          <a:p>
            <a:pPr marL="229870" indent="-229870"/>
            <a:endParaRPr lang="sv-SE" dirty="0">
              <a:cs typeface="Arial" panose="020B0604020202020204"/>
            </a:endParaRPr>
          </a:p>
          <a:p>
            <a:pPr marL="0" indent="0">
              <a:buNone/>
            </a:pPr>
            <a:endParaRPr lang="sv-SE" dirty="0"/>
          </a:p>
          <a:p>
            <a:pPr marL="229870" indent="-229870"/>
            <a:endParaRPr lang="sv-SE" dirty="0">
              <a:cs typeface="Arial" panose="020B0604020202020204"/>
            </a:endParaRPr>
          </a:p>
        </p:txBody>
      </p:sp>
      <p:sp>
        <p:nvSpPr>
          <p:cNvPr id="4" name="Pratbubbla: oval 3">
            <a:extLst>
              <a:ext uri="{FF2B5EF4-FFF2-40B4-BE49-F238E27FC236}">
                <a16:creationId xmlns:a16="http://schemas.microsoft.com/office/drawing/2014/main" id="{8B9425B3-C78D-427E-BADB-6F0FACAC1562}"/>
              </a:ext>
            </a:extLst>
          </p:cNvPr>
          <p:cNvSpPr/>
          <p:nvPr/>
        </p:nvSpPr>
        <p:spPr>
          <a:xfrm>
            <a:off x="4404702" y="5130350"/>
            <a:ext cx="2303595" cy="1438971"/>
          </a:xfrm>
          <a:prstGeom prst="wedgeEllipseCallou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APT:material</a:t>
            </a:r>
            <a:r>
              <a:rPr lang="sv-SE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Kränkande särbehandling/trakasserier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260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93D7D3-C4A9-4DCA-BFF8-ED3527ECB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384250"/>
            <a:ext cx="6877709" cy="1147968"/>
          </a:xfrm>
        </p:spPr>
        <p:txBody>
          <a:bodyPr anchor="ctr">
            <a:normAutofit/>
          </a:bodyPr>
          <a:lstStyle/>
          <a:p>
            <a:r>
              <a:rPr lang="sv-SE" dirty="0"/>
              <a:t>Frisk- och riskfaktorer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933431-46D4-4C02-85A7-03695BF0B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0" y="1736728"/>
            <a:ext cx="3958560" cy="4194629"/>
          </a:xfrm>
        </p:spPr>
        <p:txBody>
          <a:bodyPr vert="horz" lIns="0" tIns="0" rIns="0" bIns="0" rtlCol="0">
            <a:normAutofit/>
          </a:bodyPr>
          <a:lstStyle/>
          <a:p>
            <a:pPr marL="229870" indent="-229870"/>
            <a:r>
              <a:rPr lang="sv-SE" dirty="0"/>
              <a:t>Skriv in era frisk- och riskfaktorer i er handlingsplan i </a:t>
            </a:r>
            <a:r>
              <a:rPr lang="sv-SE" dirty="0" err="1"/>
              <a:t>stratsys</a:t>
            </a:r>
            <a:r>
              <a:rPr lang="sv-SE"/>
              <a:t>.</a:t>
            </a:r>
            <a:endParaRPr lang="sv-SE" dirty="0"/>
          </a:p>
        </p:txBody>
      </p:sp>
      <p:pic>
        <p:nvPicPr>
          <p:cNvPr id="6" name="Picture 4" descr="En bild som visar text&#10;&#10;Automatiskt genererad beskrivning">
            <a:extLst>
              <a:ext uri="{FF2B5EF4-FFF2-40B4-BE49-F238E27FC236}">
                <a16:creationId xmlns:a16="http://schemas.microsoft.com/office/drawing/2014/main" id="{0B163F38-62B5-4AAA-B7D7-167944FEF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25734" y="2512969"/>
            <a:ext cx="3958273" cy="2642147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024976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C1595915-490D-486D-9F5C-7BBBAD6F7D6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4588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8D21234A-4D30-4B3B-9063-4CCD1B44C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Kort instruktion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07DB20C-1D07-400B-BCA8-993A22C0EB7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Mallen innehåller 8 </a:t>
            </a:r>
            <a:r>
              <a:rPr lang="sv-SE" dirty="0" err="1"/>
              <a:t>st</a:t>
            </a:r>
            <a:r>
              <a:rPr lang="sv-SE" dirty="0"/>
              <a:t> layoutmallar med tillhörande layouter i olika dekorfärger</a:t>
            </a:r>
          </a:p>
          <a:p>
            <a:r>
              <a:rPr lang="sv-SE" dirty="0"/>
              <a:t>Vill du byta layout väljer du </a:t>
            </a:r>
            <a:r>
              <a:rPr lang="sv-SE" b="1" dirty="0"/>
              <a:t>LAYOUT</a:t>
            </a:r>
            <a:r>
              <a:rPr lang="sv-SE" dirty="0"/>
              <a:t> i fliken </a:t>
            </a:r>
            <a:r>
              <a:rPr lang="sv-SE" b="1" dirty="0"/>
              <a:t>START</a:t>
            </a:r>
          </a:p>
          <a:p>
            <a:endParaRPr lang="sv-SE" dirty="0"/>
          </a:p>
        </p:txBody>
      </p:sp>
      <p:pic>
        <p:nvPicPr>
          <p:cNvPr id="10" name="Platshållare för innehåll 9">
            <a:extLst>
              <a:ext uri="{FF2B5EF4-FFF2-40B4-BE49-F238E27FC236}">
                <a16:creationId xmlns:a16="http://schemas.microsoft.com/office/drawing/2014/main" id="{D74B41ED-BF6A-4DB9-80E9-00EF69A7178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41702" y="1736728"/>
            <a:ext cx="4641936" cy="2778122"/>
          </a:xfrm>
          <a:prstGeom prst="rect">
            <a:avLst/>
          </a:prstGeom>
        </p:spPr>
      </p:pic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549C2BE1-7D79-43FC-8B70-CFD4D79AF396}"/>
              </a:ext>
            </a:extLst>
          </p:cNvPr>
          <p:cNvSpPr/>
          <p:nvPr/>
        </p:nvSpPr>
        <p:spPr>
          <a:xfrm>
            <a:off x="4815917" y="1942643"/>
            <a:ext cx="362139" cy="156377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2296ECB7-4A8E-465A-A797-C795CEBE4DEF}"/>
              </a:ext>
            </a:extLst>
          </p:cNvPr>
          <p:cNvSpPr/>
          <p:nvPr/>
        </p:nvSpPr>
        <p:spPr>
          <a:xfrm>
            <a:off x="3503029" y="3247931"/>
            <a:ext cx="99589" cy="181069"/>
          </a:xfrm>
          <a:prstGeom prst="rect">
            <a:avLst/>
          </a:prstGeom>
          <a:noFill/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8" name="Koppling: vinklad 7">
            <a:extLst>
              <a:ext uri="{FF2B5EF4-FFF2-40B4-BE49-F238E27FC236}">
                <a16:creationId xmlns:a16="http://schemas.microsoft.com/office/drawing/2014/main" id="{5EE2ABFA-D653-4C5E-BF21-FE544991EEF0}"/>
              </a:ext>
            </a:extLst>
          </p:cNvPr>
          <p:cNvCxnSpPr>
            <a:stCxn id="7" idx="3"/>
            <a:endCxn id="6" idx="1"/>
          </p:cNvCxnSpPr>
          <p:nvPr/>
        </p:nvCxnSpPr>
        <p:spPr>
          <a:xfrm flipV="1">
            <a:off x="3602618" y="2020832"/>
            <a:ext cx="1213299" cy="1317634"/>
          </a:xfrm>
          <a:prstGeom prst="bentConnector3">
            <a:avLst>
              <a:gd name="adj1" fmla="val 31944"/>
            </a:avLst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135134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4_3.sv-SE.potx" id="{BD344706-5FFE-4068-9F26-4857117CC30C}" vid="{31F122D0-9E5F-4ED2-8BE9-2758A3B4EAA7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4_3.sv-SE.potx" id="{BD344706-5FFE-4068-9F26-4857117CC30C}" vid="{0D27010C-709E-4DCA-92EF-E7C06F253202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4_3.sv-SE.potx" id="{BD344706-5FFE-4068-9F26-4857117CC30C}" vid="{82CEE9C0-64C6-4EAA-81FE-27BB8451A921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4_3.sv-SE.potx" id="{BD344706-5FFE-4068-9F26-4857117CC30C}" vid="{746F36C6-1168-4068-A0E5-BE04496A2D14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4_3.sv-SE.potx" id="{BD344706-5FFE-4068-9F26-4857117CC30C}" vid="{8557DA96-036C-40F1-95FB-BBD5136B58D2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4_3.sv-SE.potx" id="{BD344706-5FFE-4068-9F26-4857117CC30C}" vid="{B6D5193B-E8D7-46F2-90CC-5316CE1A91DE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4_3.sv-SE.potx" id="{BD344706-5FFE-4068-9F26-4857117CC30C}" vid="{07FD7614-093B-4F78-BDE4-B0559CD396EB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4_3.sv-SE.potx" id="{BD344706-5FFE-4068-9F26-4857117CC30C}" vid="{12790558-4D20-48D2-8084-F9087F02BAAF}"/>
    </a:ext>
  </a:extLst>
</a:theme>
</file>

<file path=ppt/theme/theme9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27D1FB89B4AB14FA2559FF0B868F47D" ma:contentTypeVersion="2" ma:contentTypeDescription="Skapa ett nytt dokument." ma:contentTypeScope="" ma:versionID="1bc7329d6f6ef79dfb0434cfe4405cf7">
  <xsd:schema xmlns:xsd="http://www.w3.org/2001/XMLSchema" xmlns:xs="http://www.w3.org/2001/XMLSchema" xmlns:p="http://schemas.microsoft.com/office/2006/metadata/properties" xmlns:ns2="b0ce67f5-ab09-467a-970c-06522761ce48" targetNamespace="http://schemas.microsoft.com/office/2006/metadata/properties" ma:root="true" ma:fieldsID="cfcce3049578c4d3425f7185187939ae" ns2:_="">
    <xsd:import namespace="b0ce67f5-ab09-467a-970c-06522761ce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ce67f5-ab09-467a-970c-06522761ce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0921F5-D674-42CD-A4B2-AD6CAFEAF9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FCDFCA-0717-4070-9660-652629310F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ce67f5-ab09-467a-970c-06522761ce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7EC5B9C-2FC4-476C-A68D-B6B5528FD67A}">
  <ds:schemaRefs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elements/1.1/"/>
    <ds:schemaRef ds:uri="b0ce67f5-ab09-467a-970c-06522761ce48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475</Words>
  <Application>Microsoft Office PowerPoint</Application>
  <PresentationFormat>Bildspel på skärmen (4:3)</PresentationFormat>
  <Paragraphs>45</Paragraphs>
  <Slides>7</Slides>
  <Notes>5</Notes>
  <HiddenSlides>1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8</vt:i4>
      </vt:variant>
      <vt:variant>
        <vt:lpstr>Bildrubriker</vt:lpstr>
      </vt:variant>
      <vt:variant>
        <vt:i4>7</vt:i4>
      </vt:variant>
    </vt:vector>
  </HeadingPairs>
  <TitlesOfParts>
    <vt:vector size="19" baseType="lpstr">
      <vt:lpstr>Arial</vt:lpstr>
      <vt:lpstr>Arial Black</vt:lpstr>
      <vt:lpstr>Calibri</vt:lpstr>
      <vt:lpstr>Wingdings</vt:lpstr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 Social arbetsmiljö</vt:lpstr>
      <vt:lpstr>Social arbetsmiljö</vt:lpstr>
      <vt:lpstr>Reflektera tillsammans</vt:lpstr>
      <vt:lpstr>Kränkande särbehanding, trakasserier och sexuella trakasserier</vt:lpstr>
      <vt:lpstr>Frisk- och riskfaktorer</vt:lpstr>
      <vt:lpstr>PowerPoint-presentation</vt:lpstr>
      <vt:lpstr>Kort instruktion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4:3</dc:title>
  <dc:creator/>
  <cp:lastModifiedBy/>
  <cp:revision>40</cp:revision>
  <dcterms:created xsi:type="dcterms:W3CDTF">2018-04-04T11:53:13Z</dcterms:created>
  <dcterms:modified xsi:type="dcterms:W3CDTF">2024-04-18T07:42:50Z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0x010100327D1FB89B4AB14FA2559FF0B868F47D</vt:lpwstr>
  </property>
  <property fmtid="{D5CDD505-2E9C-101B-9397-08002B2CF9AE}" pid="3" name="SW_SaveText">
    <vt:lpwstr>Spara till Notes</vt:lpwstr>
  </property>
  <property fmtid="{D5CDD505-2E9C-101B-9397-08002B2CF9AE}" pid="4" name="SW_SaveCloseOfficeText">
    <vt:lpwstr>Spara och Stäng Officedokument</vt:lpwstr>
  </property>
  <property fmtid="{D5CDD505-2E9C-101B-9397-08002B2CF9AE}" pid="5" name="SW_SaveCloseText">
    <vt:lpwstr>Spara och Stäng Notes dokument</vt:lpwstr>
  </property>
  <property fmtid="{D5CDD505-2E9C-101B-9397-08002B2CF9AE}" pid="6" name="SW_DocUNID">
    <vt:lpwstr>D2954F340A348CADC1258B03002A285D</vt:lpwstr>
  </property>
  <property fmtid="{D5CDD505-2E9C-101B-9397-08002B2CF9AE}" pid="7" name="SW_DocHWND">
    <vt:r8>396236</vt:r8>
  </property>
  <property fmtid="{D5CDD505-2E9C-101B-9397-08002B2CF9AE}" pid="8" name="SW_IntOfficeMacros">
    <vt:lpwstr>Enabled</vt:lpwstr>
  </property>
  <property fmtid="{D5CDD505-2E9C-101B-9397-08002B2CF9AE}" pid="9" name="SW_CustomTitle">
    <vt:lpwstr>SWING Integrator 5 Document</vt:lpwstr>
  </property>
  <property fmtid="{D5CDD505-2E9C-101B-9397-08002B2CF9AE}" pid="10" name="SW_DialogTitle">
    <vt:lpwstr>SWING Integrator för Notes och Office</vt:lpwstr>
  </property>
  <property fmtid="{D5CDD505-2E9C-101B-9397-08002B2CF9AE}" pid="11" name="SW_PromptText">
    <vt:lpwstr>Vill du spara?</vt:lpwstr>
  </property>
  <property fmtid="{D5CDD505-2E9C-101B-9397-08002B2CF9AE}" pid="12" name="SW_NewDocument">
    <vt:lpwstr/>
  </property>
  <property fmtid="{D5CDD505-2E9C-101B-9397-08002B2CF9AE}" pid="13" name="SW_VisibleVBAMacroMenuItems">
    <vt:r8>127</vt:r8>
  </property>
  <property fmtid="{D5CDD505-2E9C-101B-9397-08002B2CF9AE}" pid="14" name="SW_EnabledVBAMacroMenuItems">
    <vt:r8>7</vt:r8>
  </property>
  <property fmtid="{D5CDD505-2E9C-101B-9397-08002B2CF9AE}" pid="15" name="SW_AddinName">
    <vt:lpwstr>SWINGINTEGRATOR529000.PPA</vt:lpwstr>
  </property>
</Properties>
</file>